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e9e3bd1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3e9e3bd1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e9e3bd13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3e9e3bd13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599435d6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599435d6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599435d6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599435d6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version control?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599435d6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599435d6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599435d6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599435d6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599435d6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599435d6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599435d6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599435d6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d148a05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d148a05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d148a05f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d148a05f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2657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Reproducible Science and Github (....and YOU!)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vs Private Repositories</a:t>
            </a:r>
            <a:endParaRPr/>
          </a:p>
        </p:txBody>
      </p:sp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00" y="1170125"/>
            <a:ext cx="7878200" cy="31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Github with Rstudio - Let’s try it!</a:t>
            </a:r>
            <a:endParaRPr/>
          </a:p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 repository in git (with readme and gitignore)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Clone repository in Rstudio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new R 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Push new additions to github (“Git” tab, Stage, Commit)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Pull changes (ALWAYS PULL BEFORE MAKING CHANGES!)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Reproducible Science?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Open and accessible scientific process, so others can repeat and replicate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Transparency in data collection, processing, analysis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Publicly available processing/analysis methods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Transparent communication of results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Benefits of Reproducible Science</a:t>
            </a:r>
            <a:endParaRPr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Transparency in the scientific process to everyone, even the </a:t>
            </a:r>
            <a:r>
              <a:rPr lang="en" sz="1500">
                <a:solidFill>
                  <a:schemeClr val="dk1"/>
                </a:solidFill>
              </a:rPr>
              <a:t>public</a:t>
            </a:r>
            <a:r>
              <a:rPr lang="en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Ease of replication and extension of your work by others (greater collaboration + peer review in the scientific community)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Easier for you to re-run your own analyses as time passes!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882" y="0"/>
            <a:ext cx="4068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8788"/>
            <a:ext cx="8839204" cy="4505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8963"/>
            <a:ext cx="8839204" cy="3845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50" y="110438"/>
            <a:ext cx="5835676" cy="49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725" y="377450"/>
            <a:ext cx="3195276" cy="4540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use Github</a:t>
            </a:r>
            <a:endParaRPr/>
          </a:p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Create a git account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Install git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Introduce your computer to git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endParaRPr/>
          </a:p>
        </p:txBody>
      </p:sp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250" y="2259800"/>
            <a:ext cx="6166752" cy="11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252" y="3507325"/>
            <a:ext cx="5675599" cy="14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Installation: Windows</a:t>
            </a:r>
            <a:endParaRPr/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3">
            <a:alphaModFix/>
          </a:blip>
          <a:srcRect b="26362" l="0" r="0" t="0"/>
          <a:stretch/>
        </p:blipFill>
        <p:spPr>
          <a:xfrm>
            <a:off x="1345050" y="1145450"/>
            <a:ext cx="6697675" cy="334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Installation: Mac &amp; Linux</a:t>
            </a:r>
            <a:endParaRPr/>
          </a:p>
        </p:txBody>
      </p:sp>
      <p:pic>
        <p:nvPicPr>
          <p:cNvPr id="101" name="Google Shape;1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7250" y="1086350"/>
            <a:ext cx="5629425" cy="36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